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4"/>
  </p:sldMasterIdLst>
  <p:notesMasterIdLst>
    <p:notesMasterId r:id="rId16"/>
  </p:notesMasterIdLst>
  <p:handoutMasterIdLst>
    <p:handoutMasterId r:id="rId17"/>
  </p:handoutMasterIdLst>
  <p:sldIdLst>
    <p:sldId id="825" r:id="rId5"/>
    <p:sldId id="683" r:id="rId6"/>
    <p:sldId id="779" r:id="rId7"/>
    <p:sldId id="686" r:id="rId8"/>
    <p:sldId id="780" r:id="rId9"/>
    <p:sldId id="762" r:id="rId10"/>
    <p:sldId id="688" r:id="rId11"/>
    <p:sldId id="781" r:id="rId12"/>
    <p:sldId id="826" r:id="rId13"/>
    <p:sldId id="763" r:id="rId14"/>
    <p:sldId id="827" r:id="rId15"/>
  </p:sldIdLst>
  <p:sldSz cx="12188825" cy="6858000"/>
  <p:notesSz cx="7010400" cy="9296400"/>
  <p:custDataLst>
    <p:tags r:id="rId18"/>
  </p:custDataLst>
  <p:defaultTextStyle>
    <a:defPPr>
      <a:defRPr lang="en-US"/>
    </a:defPPr>
    <a:lvl1pPr marL="0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340219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680439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020658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360878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1701097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041317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2381536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2721755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896" userDrawn="1">
          <p15:clr>
            <a:srgbClr val="A4A3A4"/>
          </p15:clr>
        </p15:guide>
        <p15:guide id="2" orient="horz" pos="1549" userDrawn="1">
          <p15:clr>
            <a:srgbClr val="A4A3A4"/>
          </p15:clr>
        </p15:guide>
        <p15:guide id="3" orient="horz" pos="5139" userDrawn="1">
          <p15:clr>
            <a:srgbClr val="A4A3A4"/>
          </p15:clr>
        </p15:guide>
        <p15:guide id="4" pos="551" userDrawn="1">
          <p15:clr>
            <a:srgbClr val="A4A3A4"/>
          </p15:clr>
        </p15:guide>
        <p15:guide id="5" pos="9088" userDrawn="1">
          <p15:clr>
            <a:srgbClr val="A4A3A4"/>
          </p15:clr>
        </p15:guide>
        <p15:guide id="6" pos="5294" userDrawn="1">
          <p15:clr>
            <a:srgbClr val="A4A3A4"/>
          </p15:clr>
        </p15:guide>
        <p15:guide id="7" orient="horz" pos="1056" userDrawn="1">
          <p15:clr>
            <a:srgbClr val="A4A3A4"/>
          </p15:clr>
        </p15:guide>
        <p15:guide id="8" orient="horz" pos="3504" userDrawn="1">
          <p15:clr>
            <a:srgbClr val="A4A3A4"/>
          </p15:clr>
        </p15:guide>
        <p15:guide id="9" pos="3839" userDrawn="1">
          <p15:clr>
            <a:srgbClr val="A4A3A4"/>
          </p15:clr>
        </p15:guide>
        <p15:guide id="10" pos="432" userDrawn="1">
          <p15:clr>
            <a:srgbClr val="A4A3A4"/>
          </p15:clr>
        </p15:guide>
        <p15:guide id="11" pos="7126" userDrawn="1">
          <p15:clr>
            <a:srgbClr val="A4A3A4"/>
          </p15:clr>
        </p15:guide>
        <p15:guide id="12" pos="415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ne Kearney" initials="AK" lastIdx="17" clrIdx="0"/>
  <p:cmAuthor id="1" name="Nolan Sundrud" initials="NS" lastIdx="1" clrIdx="1"/>
  <p:cmAuthor id="2" name="Maurer, Samantha" initials="MS" lastIdx="7" clrIdx="2"/>
  <p:cmAuthor id="3" name="Rele, Gaurav" initials="RG" lastIdx="1" clrIdx="3">
    <p:extLst>
      <p:ext uri="{19B8F6BF-5375-455C-9EA6-DF929625EA0E}">
        <p15:presenceInfo xmlns:p15="http://schemas.microsoft.com/office/powerpoint/2012/main" userId="S-1-5-21-1407069837-2091007605-538272213-2586263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0C3"/>
    <a:srgbClr val="FF9900"/>
    <a:srgbClr val="FE9900"/>
    <a:srgbClr val="FF7A00"/>
    <a:srgbClr val="383D3B"/>
    <a:srgbClr val="00ADAB"/>
    <a:srgbClr val="FFB03B"/>
    <a:srgbClr val="FFA725"/>
    <a:srgbClr val="F89921"/>
    <a:srgbClr val="0067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37" autoAdjust="0"/>
    <p:restoredTop sz="66313" autoAdjust="0"/>
  </p:normalViewPr>
  <p:slideViewPr>
    <p:cSldViewPr snapToGrid="0">
      <p:cViewPr varScale="1">
        <p:scale>
          <a:sx n="69" d="100"/>
          <a:sy n="69" d="100"/>
        </p:scale>
        <p:origin x="1968" y="176"/>
      </p:cViewPr>
      <p:guideLst>
        <p:guide pos="4896"/>
        <p:guide orient="horz" pos="1549"/>
        <p:guide orient="horz" pos="5139"/>
        <p:guide pos="551"/>
        <p:guide pos="9088"/>
        <p:guide pos="5294"/>
        <p:guide orient="horz" pos="1056"/>
        <p:guide orient="horz" pos="3504"/>
        <p:guide pos="3839"/>
        <p:guide pos="432"/>
        <p:guide pos="7126"/>
        <p:guide pos="415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-7840"/>
    </p:cViewPr>
  </p:sorterViewPr>
  <p:notesViewPr>
    <p:cSldViewPr snapToGrid="0">
      <p:cViewPr varScale="1">
        <p:scale>
          <a:sx n="76" d="100"/>
          <a:sy n="76" d="100"/>
        </p:scale>
        <p:origin x="40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319" cy="46524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mazon Ember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885" y="0"/>
            <a:ext cx="3038319" cy="46524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E0A5FC-BD41-1443-B940-79FBBB705431}" type="datetimeFigureOut">
              <a:rPr lang="en-US" smtClean="0">
                <a:latin typeface="Amazon Ember"/>
              </a:rPr>
              <a:t>7/8/20</a:t>
            </a:fld>
            <a:endParaRPr lang="en-US" dirty="0">
              <a:latin typeface="Amazon Embe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054"/>
            <a:ext cx="3038319" cy="46524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mazon Ember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885" y="8829054"/>
            <a:ext cx="3038319" cy="46524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CE446-62A2-A34E-999E-1639EE058FD1}" type="slidenum">
              <a:rPr lang="en-US" smtClean="0">
                <a:latin typeface="Amazon Ember"/>
              </a:rPr>
              <a:t>‹#›</a:t>
            </a:fld>
            <a:endParaRPr lang="en-US" dirty="0">
              <a:latin typeface="Amazon Ember"/>
            </a:endParaRPr>
          </a:p>
        </p:txBody>
      </p:sp>
    </p:spTree>
    <p:extLst>
      <p:ext uri="{BB962C8B-B14F-4D97-AF65-F5344CB8AC3E}">
        <p14:creationId xmlns:p14="http://schemas.microsoft.com/office/powerpoint/2010/main" val="26345427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tiff>
</file>

<file path=ppt/media/image4.tiff>
</file>

<file path=ppt/media/image5.png>
</file>

<file path=ppt/media/image6.svg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mazon Embe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1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latin typeface="Amazon Ember"/>
              </a:defRPr>
            </a:lvl1pPr>
          </a:lstStyle>
          <a:p>
            <a:fld id="{631F7D34-E617-4D67-ADB9-F7300D1D14C6}" type="datetimeFigureOut">
              <a:rPr lang="en-US" smtClean="0"/>
              <a:pPr/>
              <a:t>7/8/20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2050"/>
            <a:ext cx="557212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3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mazon Embe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>
                <a:latin typeface="Amazon Ember"/>
              </a:defRPr>
            </a:lvl1pPr>
          </a:lstStyle>
          <a:p>
            <a:fld id="{525B7AE5-8B6B-45BB-BCE2-0D5FF01E05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545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79" rtl="0" eaLnBrk="1" latinLnBrk="0" hangingPunct="1">
      <a:defRPr sz="1200" kern="1200">
        <a:solidFill>
          <a:schemeClr val="tx1"/>
        </a:solidFill>
        <a:latin typeface="Amazon Ember"/>
        <a:ea typeface="+mn-ea"/>
        <a:cs typeface="+mn-cs"/>
      </a:defRPr>
    </a:lvl1pPr>
    <a:lvl2pPr marL="457189" algn="l" defTabSz="914379" rtl="0" eaLnBrk="1" latinLnBrk="0" hangingPunct="1">
      <a:defRPr sz="1200" kern="1200">
        <a:solidFill>
          <a:schemeClr val="tx1"/>
        </a:solidFill>
        <a:latin typeface="Amazon Ember"/>
        <a:ea typeface="+mn-ea"/>
        <a:cs typeface="+mn-cs"/>
      </a:defRPr>
    </a:lvl2pPr>
    <a:lvl3pPr marL="914379" algn="l" defTabSz="914379" rtl="0" eaLnBrk="1" latinLnBrk="0" hangingPunct="1">
      <a:defRPr sz="1200" kern="1200">
        <a:solidFill>
          <a:schemeClr val="tx1"/>
        </a:solidFill>
        <a:latin typeface="Amazon Ember"/>
        <a:ea typeface="+mn-ea"/>
        <a:cs typeface="+mn-cs"/>
      </a:defRPr>
    </a:lvl3pPr>
    <a:lvl4pPr marL="1371569" algn="l" defTabSz="914379" rtl="0" eaLnBrk="1" latinLnBrk="0" hangingPunct="1">
      <a:defRPr sz="1200" kern="1200">
        <a:solidFill>
          <a:schemeClr val="tx1"/>
        </a:solidFill>
        <a:latin typeface="Amazon Ember"/>
        <a:ea typeface="+mn-ea"/>
        <a:cs typeface="+mn-cs"/>
      </a:defRPr>
    </a:lvl4pPr>
    <a:lvl5pPr marL="1828759" algn="l" defTabSz="914379" rtl="0" eaLnBrk="1" latinLnBrk="0" hangingPunct="1">
      <a:defRPr sz="1200" kern="1200">
        <a:solidFill>
          <a:schemeClr val="tx1"/>
        </a:solidFill>
        <a:latin typeface="Amazon Ember"/>
        <a:ea typeface="+mn-ea"/>
        <a:cs typeface="+mn-cs"/>
      </a:defRPr>
    </a:lvl5pPr>
    <a:lvl6pPr marL="2285948" algn="l" defTabSz="91437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8" algn="l" defTabSz="91437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7" algn="l" defTabSz="91437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17" algn="l" defTabSz="91437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9037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7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4323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980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88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3440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7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5242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7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375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7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7481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7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Amazon Ember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7026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Amazon Ember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786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520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fillment Logo Full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0"/>
            <a:ext cx="12188825" cy="6858000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D174EA-4502-4546-ACDC-DD5E598035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282" y="412869"/>
            <a:ext cx="6055663" cy="605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2490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3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8AA3866-048A-2449-A57B-65D003A49DEA}"/>
              </a:ext>
            </a:extLst>
          </p:cNvPr>
          <p:cNvSpPr/>
          <p:nvPr userDrawn="1"/>
        </p:nvSpPr>
        <p:spPr>
          <a:xfrm>
            <a:off x="0" y="6158429"/>
            <a:ext cx="12188826" cy="699573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05821D-B101-734B-AC8D-F8621F65E92C}"/>
              </a:ext>
            </a:extLst>
          </p:cNvPr>
          <p:cNvSpPr/>
          <p:nvPr userDrawn="1"/>
        </p:nvSpPr>
        <p:spPr>
          <a:xfrm>
            <a:off x="0" y="6158429"/>
            <a:ext cx="12188826" cy="87613"/>
          </a:xfrm>
          <a:prstGeom prst="rect">
            <a:avLst/>
          </a:prstGeom>
          <a:solidFill>
            <a:srgbClr val="383D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DF5D8A-7030-AC4F-A6C5-1532EA8C8DE9}"/>
              </a:ext>
            </a:extLst>
          </p:cNvPr>
          <p:cNvSpPr txBox="1"/>
          <p:nvPr userDrawn="1"/>
        </p:nvSpPr>
        <p:spPr>
          <a:xfrm>
            <a:off x="302561" y="6418573"/>
            <a:ext cx="241069" cy="20859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1400" b="0" smtClean="0">
                <a:solidFill>
                  <a:schemeClr val="bg1">
                    <a:lumMod val="95000"/>
                  </a:schemeClr>
                </a:solidFill>
                <a:latin typeface="Amazon Ember Light"/>
                <a:cs typeface="Amazon Ember Light"/>
              </a:rPr>
              <a:pPr algn="ctr"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1400" b="0" dirty="0">
              <a:solidFill>
                <a:schemeClr val="bg1">
                  <a:lumMod val="95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F05FAC4-9305-7A4F-9A9C-9919328FDB9D}"/>
              </a:ext>
            </a:extLst>
          </p:cNvPr>
          <p:cNvSpPr/>
          <p:nvPr userDrawn="1"/>
        </p:nvSpPr>
        <p:spPr>
          <a:xfrm>
            <a:off x="694208" y="6395912"/>
            <a:ext cx="146386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0" i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Amazon</a:t>
            </a:r>
            <a:r>
              <a:rPr lang="en-US" sz="1050" b="0" i="0" baseline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 Confidential</a:t>
            </a:r>
            <a:endParaRPr lang="en-US" sz="1050" b="0" i="0" dirty="0">
              <a:solidFill>
                <a:schemeClr val="bg1">
                  <a:lumMod val="95000"/>
                </a:schemeClr>
              </a:solidFill>
              <a:latin typeface="Amazon Ember"/>
              <a:cs typeface="Amazon Ember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C0D95C-731A-F641-AD3A-CB54B6ACA8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138" y="6317947"/>
            <a:ext cx="2454623" cy="47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94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End Slide">
    <p:bg>
      <p:bgPr>
        <a:solidFill>
          <a:srgbClr val="0090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99BB8AB-0443-634D-ACBD-74F470C64D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227" y="2585198"/>
            <a:ext cx="3833375" cy="3833375"/>
          </a:xfrm>
          <a:prstGeom prst="rect">
            <a:avLst/>
          </a:prstGeom>
        </p:spPr>
      </p:pic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5181603" y="399863"/>
            <a:ext cx="5884334" cy="2185334"/>
          </a:xfrm>
          <a:prstGeom prst="rect">
            <a:avLst/>
          </a:prstGeom>
        </p:spPr>
        <p:txBody>
          <a:bodyPr vert="horz" anchor="ctr"/>
          <a:lstStyle>
            <a:lvl1pPr algn="ctr">
              <a:defRPr sz="6000" b="1" i="0" baseline="0">
                <a:solidFill>
                  <a:srgbClr val="FFFFFF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Thank You!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B9FC9B-EF99-8D41-87D2-F5E139C0AB0F}"/>
              </a:ext>
            </a:extLst>
          </p:cNvPr>
          <p:cNvSpPr/>
          <p:nvPr userDrawn="1"/>
        </p:nvSpPr>
        <p:spPr>
          <a:xfrm>
            <a:off x="0" y="6158429"/>
            <a:ext cx="12188826" cy="6995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4E2501-7AD4-A146-AF74-F02167CF5568}"/>
              </a:ext>
            </a:extLst>
          </p:cNvPr>
          <p:cNvSpPr/>
          <p:nvPr userDrawn="1"/>
        </p:nvSpPr>
        <p:spPr>
          <a:xfrm>
            <a:off x="0" y="6158429"/>
            <a:ext cx="12188826" cy="87613"/>
          </a:xfrm>
          <a:prstGeom prst="rect">
            <a:avLst/>
          </a:prstGeom>
          <a:solidFill>
            <a:srgbClr val="383D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F16656-6525-8642-AA82-CA530EB46E91}"/>
              </a:ext>
            </a:extLst>
          </p:cNvPr>
          <p:cNvSpPr txBox="1"/>
          <p:nvPr userDrawn="1"/>
        </p:nvSpPr>
        <p:spPr>
          <a:xfrm>
            <a:off x="302561" y="6418573"/>
            <a:ext cx="241069" cy="20859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1400" b="0" smtClean="0">
                <a:solidFill>
                  <a:schemeClr val="bg1">
                    <a:lumMod val="95000"/>
                  </a:schemeClr>
                </a:solidFill>
                <a:latin typeface="Amazon Ember Light"/>
                <a:cs typeface="Amazon Ember Light"/>
              </a:rPr>
              <a:pPr algn="ctr"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1400" b="0" dirty="0">
              <a:solidFill>
                <a:schemeClr val="bg1">
                  <a:lumMod val="95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3CD983-4326-1640-B018-27034187E01B}"/>
              </a:ext>
            </a:extLst>
          </p:cNvPr>
          <p:cNvSpPr/>
          <p:nvPr userDrawn="1"/>
        </p:nvSpPr>
        <p:spPr>
          <a:xfrm>
            <a:off x="694208" y="6395912"/>
            <a:ext cx="146386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0" i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Amazon</a:t>
            </a:r>
            <a:r>
              <a:rPr lang="en-US" sz="1050" b="0" i="0" baseline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 Confidential</a:t>
            </a:r>
            <a:endParaRPr lang="en-US" sz="1050" b="0" i="0" dirty="0">
              <a:solidFill>
                <a:schemeClr val="bg1">
                  <a:lumMod val="95000"/>
                </a:schemeClr>
              </a:solidFill>
              <a:latin typeface="Amazon Ember"/>
              <a:cs typeface="Amazon Ember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361553B-A03D-A54C-A926-1F920E5F245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138" y="6317947"/>
            <a:ext cx="2454623" cy="474263"/>
          </a:xfrm>
          <a:prstGeom prst="rect">
            <a:avLst/>
          </a:prstGeom>
        </p:spPr>
      </p:pic>
      <p:sp>
        <p:nvSpPr>
          <p:cNvPr id="35" name="Speech Bubble: Rectangle 26">
            <a:extLst>
              <a:ext uri="{FF2B5EF4-FFF2-40B4-BE49-F238E27FC236}">
                <a16:creationId xmlns:a16="http://schemas.microsoft.com/office/drawing/2014/main" id="{63383F62-FBD0-4C4B-87C7-74D34571B4AE}"/>
              </a:ext>
            </a:extLst>
          </p:cNvPr>
          <p:cNvSpPr/>
          <p:nvPr userDrawn="1"/>
        </p:nvSpPr>
        <p:spPr>
          <a:xfrm rot="5400000" flipV="1">
            <a:off x="7031103" y="-1449637"/>
            <a:ext cx="2185332" cy="5884333"/>
          </a:xfrm>
          <a:prstGeom prst="wedgeRectCallout">
            <a:avLst>
              <a:gd name="adj1" fmla="val 85260"/>
              <a:gd name="adj2" fmla="val -39439"/>
            </a:avLst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60" tIns="228600" rIns="182780" bIns="182880" rtlCol="0" anchor="t"/>
          <a:lstStyle/>
          <a:p>
            <a:pPr defTabSz="456949"/>
            <a:endParaRPr lang="en-US" sz="2300" dirty="0">
              <a:solidFill>
                <a:schemeClr val="tx1">
                  <a:lumMod val="60000"/>
                  <a:lumOff val="40000"/>
                </a:schemeClr>
              </a:solidFill>
              <a:latin typeface="Amazon Ember Light"/>
              <a:cs typeface="Amazon Ember Light"/>
            </a:endParaRPr>
          </a:p>
        </p:txBody>
      </p:sp>
    </p:spTree>
    <p:extLst>
      <p:ext uri="{BB962C8B-B14F-4D97-AF65-F5344CB8AC3E}">
        <p14:creationId xmlns:p14="http://schemas.microsoft.com/office/powerpoint/2010/main" val="41465254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9"/>
          <p:cNvSpPr>
            <a:spLocks noGrp="1"/>
          </p:cNvSpPr>
          <p:nvPr>
            <p:ph type="pic" sz="quarter" idx="11" hasCustomPrompt="1"/>
          </p:nvPr>
        </p:nvSpPr>
        <p:spPr>
          <a:xfrm>
            <a:off x="3" y="0"/>
            <a:ext cx="12188825" cy="6858000"/>
          </a:xfrm>
          <a:prstGeom prst="rect">
            <a:avLst/>
          </a:prstGeom>
        </p:spPr>
        <p:txBody>
          <a:bodyPr vert="horz" lIns="45695" tIns="22848" rIns="45695" bIns="22848" anchor="ctr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US" dirty="0"/>
              <a:t>Click to insert a full page image</a:t>
            </a:r>
          </a:p>
          <a:p>
            <a:r>
              <a:rPr lang="en-US" dirty="0"/>
              <a:t>and add your color bar from the library on the last slide</a:t>
            </a:r>
          </a:p>
        </p:txBody>
      </p:sp>
    </p:spTree>
    <p:extLst>
      <p:ext uri="{BB962C8B-B14F-4D97-AF65-F5344CB8AC3E}">
        <p14:creationId xmlns:p14="http://schemas.microsoft.com/office/powerpoint/2010/main" val="4979320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Page Image _Box Overl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9"/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12188825" cy="6858000"/>
          </a:xfrm>
          <a:prstGeom prst="rect">
            <a:avLst/>
          </a:prstGeom>
        </p:spPr>
        <p:txBody>
          <a:bodyPr vert="horz" lIns="45695" tIns="22848" rIns="45695" bIns="22848" anchor="ctr"/>
          <a:lstStyle>
            <a:lvl1pPr marL="0" indent="0" algn="ctr">
              <a:buFontTx/>
              <a:buNone/>
              <a:defRPr sz="2800" baseline="0"/>
            </a:lvl1pPr>
          </a:lstStyle>
          <a:p>
            <a:r>
              <a:rPr lang="en-US" dirty="0"/>
              <a:t>Click to insert a full page</a:t>
            </a:r>
            <a:br>
              <a:rPr lang="en-US" dirty="0"/>
            </a:br>
            <a:r>
              <a:rPr lang="en-US" dirty="0"/>
              <a:t>image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8241129" y="2"/>
            <a:ext cx="3683106" cy="4670425"/>
          </a:xfrm>
          <a:prstGeom prst="rect">
            <a:avLst/>
          </a:prstGeom>
          <a:solidFill>
            <a:srgbClr val="0090C3"/>
          </a:solidFill>
        </p:spPr>
        <p:txBody>
          <a:bodyPr vert="horz" lIns="274320" rIns="274320" anchor="ctr" anchorCtr="0"/>
          <a:lstStyle>
            <a:lvl1pPr marL="0" indent="0">
              <a:lnSpc>
                <a:spcPct val="100000"/>
              </a:lnSpc>
              <a:spcAft>
                <a:spcPts val="0"/>
              </a:spcAft>
              <a:buFontTx/>
              <a:buNone/>
              <a:defRPr>
                <a:solidFill>
                  <a:srgbClr val="FFFFFF"/>
                </a:solidFill>
              </a:defRPr>
            </a:lvl1pPr>
            <a:lvl2pPr marL="456971" indent="0">
              <a:spcAft>
                <a:spcPts val="0"/>
              </a:spcAft>
              <a:buFontTx/>
              <a:buNone/>
              <a:defRPr>
                <a:solidFill>
                  <a:srgbClr val="FFFFFF"/>
                </a:solidFill>
              </a:defRPr>
            </a:lvl2pPr>
            <a:lvl3pPr marL="913942" indent="0">
              <a:spcAft>
                <a:spcPts val="0"/>
              </a:spcAft>
              <a:buFontTx/>
              <a:buNone/>
              <a:defRPr>
                <a:solidFill>
                  <a:srgbClr val="FFFFFF"/>
                </a:solidFill>
              </a:defRPr>
            </a:lvl3pPr>
            <a:lvl4pPr marL="1370913" indent="0">
              <a:spcAft>
                <a:spcPts val="0"/>
              </a:spcAft>
              <a:buFontTx/>
              <a:buNone/>
              <a:defRPr>
                <a:solidFill>
                  <a:srgbClr val="FFFFFF"/>
                </a:solidFill>
              </a:defRPr>
            </a:lvl4pPr>
            <a:lvl5pPr marL="1827883" indent="0">
              <a:spcAft>
                <a:spcPts val="0"/>
              </a:spcAft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06207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Page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9"/>
          <p:cNvSpPr>
            <a:spLocks noGrp="1"/>
          </p:cNvSpPr>
          <p:nvPr>
            <p:ph type="pic" sz="quarter" idx="11" hasCustomPrompt="1"/>
          </p:nvPr>
        </p:nvSpPr>
        <p:spPr>
          <a:xfrm>
            <a:off x="4" y="0"/>
            <a:ext cx="12188825" cy="6858000"/>
          </a:xfrm>
          <a:prstGeom prst="rect">
            <a:avLst/>
          </a:prstGeom>
        </p:spPr>
        <p:txBody>
          <a:bodyPr vert="horz" lIns="45681" tIns="22840" rIns="45681" bIns="22840" anchor="ctr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US" dirty="0"/>
              <a:t>Click to insert a full page image</a:t>
            </a:r>
          </a:p>
          <a:p>
            <a:r>
              <a:rPr lang="en-US" dirty="0"/>
              <a:t>and add your color bar from the library on the last slide</a:t>
            </a:r>
          </a:p>
        </p:txBody>
      </p:sp>
    </p:spTree>
    <p:extLst>
      <p:ext uri="{BB962C8B-B14F-4D97-AF65-F5344CB8AC3E}">
        <p14:creationId xmlns:p14="http://schemas.microsoft.com/office/powerpoint/2010/main" val="3078959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0"/>
            <a:ext cx="12188825" cy="6858000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826154" y="684866"/>
            <a:ext cx="10555017" cy="2520671"/>
          </a:xfrm>
          <a:prstGeom prst="rect">
            <a:avLst/>
          </a:prstGeom>
        </p:spPr>
        <p:txBody>
          <a:bodyPr vert="horz" anchor="b"/>
          <a:lstStyle>
            <a:lvl1pPr algn="ctr">
              <a:defRPr sz="6000" b="1" i="0">
                <a:solidFill>
                  <a:srgbClr val="FFFFFF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174824" y="3224236"/>
            <a:ext cx="5789379" cy="862272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2600" b="0" i="0" baseline="0">
                <a:solidFill>
                  <a:schemeClr val="tx1">
                    <a:lumMod val="20000"/>
                    <a:lumOff val="80000"/>
                  </a:schemeClr>
                </a:solidFill>
                <a:latin typeface="Amazon Ember Display Light" panose="020F0403020204020204" pitchFamily="34" charset="0"/>
                <a:ea typeface="Amazon Ember Display Light" panose="020F0403020204020204" pitchFamily="34" charset="0"/>
                <a:cs typeface="Amazon Ember Display Light" panose="020F0403020204020204" pitchFamily="34" charset="0"/>
              </a:defRPr>
            </a:lvl1pPr>
            <a:lvl2pPr marL="456971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2pPr>
            <a:lvl3pPr marL="913942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3pPr>
            <a:lvl4pPr marL="1370913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4pPr>
            <a:lvl5pPr marL="1827883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date and or subtitle</a:t>
            </a:r>
          </a:p>
        </p:txBody>
      </p:sp>
    </p:spTree>
    <p:extLst>
      <p:ext uri="{BB962C8B-B14F-4D97-AF65-F5344CB8AC3E}">
        <p14:creationId xmlns:p14="http://schemas.microsoft.com/office/powerpoint/2010/main" val="1323335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0"/>
            <a:ext cx="1218882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826154" y="684866"/>
            <a:ext cx="10555017" cy="2520671"/>
          </a:xfrm>
          <a:prstGeom prst="rect">
            <a:avLst/>
          </a:prstGeom>
        </p:spPr>
        <p:txBody>
          <a:bodyPr vert="horz" anchor="b"/>
          <a:lstStyle>
            <a:lvl1pPr algn="ctr">
              <a:defRPr sz="6000" b="1" i="0">
                <a:solidFill>
                  <a:srgbClr val="383D3B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174824" y="3224236"/>
            <a:ext cx="5789379" cy="862272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2600" b="0" i="0" baseline="0">
                <a:solidFill>
                  <a:schemeClr val="accent6">
                    <a:lumMod val="60000"/>
                    <a:lumOff val="40000"/>
                  </a:schemeClr>
                </a:solidFill>
                <a:latin typeface="Amazon Ember Display Light" panose="020F0403020204020204" pitchFamily="34" charset="0"/>
                <a:ea typeface="Amazon Ember Display Light" panose="020F0403020204020204" pitchFamily="34" charset="0"/>
                <a:cs typeface="Amazon Ember Display Light" panose="020F0403020204020204" pitchFamily="34" charset="0"/>
              </a:defRPr>
            </a:lvl1pPr>
            <a:lvl2pPr marL="456971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2pPr>
            <a:lvl3pPr marL="913942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3pPr>
            <a:lvl4pPr marL="1370913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4pPr>
            <a:lvl5pPr marL="1827883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date and or subtitle</a:t>
            </a:r>
          </a:p>
        </p:txBody>
      </p:sp>
    </p:spTree>
    <p:extLst>
      <p:ext uri="{BB962C8B-B14F-4D97-AF65-F5344CB8AC3E}">
        <p14:creationId xmlns:p14="http://schemas.microsoft.com/office/powerpoint/2010/main" val="2290200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y Future Divider">
    <p:bg>
      <p:bgPr>
        <a:solidFill>
          <a:srgbClr val="0090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826154" y="684866"/>
            <a:ext cx="10555017" cy="2520671"/>
          </a:xfrm>
          <a:prstGeom prst="rect">
            <a:avLst/>
          </a:prstGeom>
        </p:spPr>
        <p:txBody>
          <a:bodyPr vert="horz" anchor="b"/>
          <a:lstStyle>
            <a:lvl1pPr algn="ctr">
              <a:defRPr sz="6000" b="1" i="0" baseline="0">
                <a:solidFill>
                  <a:srgbClr val="FFFFFF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I am the Triton slide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B73B51-7533-9040-AF33-60330B1F43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8032" y="4317953"/>
            <a:ext cx="1741812" cy="174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620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with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2640CE5-69AF-5145-B23B-F902C53EEF99}"/>
              </a:ext>
            </a:extLst>
          </p:cNvPr>
          <p:cNvSpPr/>
          <p:nvPr userDrawn="1"/>
        </p:nvSpPr>
        <p:spPr>
          <a:xfrm>
            <a:off x="0" y="6158429"/>
            <a:ext cx="12188826" cy="699573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00"/>
          </a:p>
        </p:txBody>
      </p: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695916" y="295897"/>
            <a:ext cx="10867927" cy="987472"/>
          </a:xfrm>
          <a:prstGeom prst="rect">
            <a:avLst/>
          </a:prstGeom>
        </p:spPr>
        <p:txBody>
          <a:bodyPr vert="horz" anchor="ctr"/>
          <a:lstStyle>
            <a:lvl1pPr>
              <a:lnSpc>
                <a:spcPct val="80000"/>
              </a:lnSpc>
              <a:defRPr b="0" i="0" baseline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0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94208" y="1355274"/>
            <a:ext cx="10869635" cy="4599628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800"/>
              </a:spcBef>
              <a:buFontTx/>
              <a:buNone/>
              <a:defRPr b="0" i="0" baseline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456971" indent="0">
              <a:spcBef>
                <a:spcPts val="800"/>
              </a:spcBef>
              <a:buFontTx/>
              <a:buNone/>
              <a:defRPr/>
            </a:lvl2pPr>
            <a:lvl3pPr marL="913942" indent="0">
              <a:spcBef>
                <a:spcPts val="800"/>
              </a:spcBef>
              <a:buFontTx/>
              <a:buNone/>
              <a:defRPr/>
            </a:lvl3pPr>
            <a:lvl4pPr marL="1599399" indent="-228486">
              <a:buFont typeface="Lucida Grande"/>
              <a:buChar char="-"/>
              <a:defRPr/>
            </a:lvl4pPr>
            <a:lvl5pPr marL="2056370" indent="-228486">
              <a:buFont typeface="Lucida Grande"/>
              <a:buChar char="-"/>
              <a:defRPr/>
            </a:lvl5pPr>
          </a:lstStyle>
          <a:p>
            <a:pPr lvl="0"/>
            <a:r>
              <a:rPr lang="en-US" dirty="0"/>
              <a:t>Click to edit text without bullets</a:t>
            </a:r>
          </a:p>
        </p:txBody>
      </p:sp>
      <p:sp>
        <p:nvSpPr>
          <p:cNvPr id="39" name="Rectangle 38"/>
          <p:cNvSpPr/>
          <p:nvPr userDrawn="1"/>
        </p:nvSpPr>
        <p:spPr>
          <a:xfrm>
            <a:off x="0" y="6158429"/>
            <a:ext cx="12188826" cy="87613"/>
          </a:xfrm>
          <a:prstGeom prst="rect">
            <a:avLst/>
          </a:prstGeom>
          <a:solidFill>
            <a:srgbClr val="383D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sp>
        <p:nvSpPr>
          <p:cNvPr id="53" name="TextBox 52"/>
          <p:cNvSpPr txBox="1"/>
          <p:nvPr userDrawn="1"/>
        </p:nvSpPr>
        <p:spPr>
          <a:xfrm>
            <a:off x="302561" y="6418573"/>
            <a:ext cx="241069" cy="20859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1400" b="0" smtClean="0">
                <a:solidFill>
                  <a:schemeClr val="bg1">
                    <a:lumMod val="95000"/>
                  </a:schemeClr>
                </a:solidFill>
                <a:latin typeface="Amazon Ember Light"/>
                <a:cs typeface="Amazon Ember Light"/>
              </a:rPr>
              <a:pPr algn="ctr"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1400" b="0" dirty="0">
              <a:solidFill>
                <a:schemeClr val="bg1">
                  <a:lumMod val="95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56" name="Rectangle 55"/>
          <p:cNvSpPr/>
          <p:nvPr userDrawn="1"/>
        </p:nvSpPr>
        <p:spPr>
          <a:xfrm>
            <a:off x="694208" y="6395912"/>
            <a:ext cx="146386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0" i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Amazon</a:t>
            </a:r>
            <a:r>
              <a:rPr lang="en-US" sz="1050" b="0" i="0" baseline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 Confidential</a:t>
            </a:r>
            <a:endParaRPr lang="en-US" sz="1050" b="0" i="0" dirty="0">
              <a:solidFill>
                <a:schemeClr val="bg1">
                  <a:lumMod val="95000"/>
                </a:schemeClr>
              </a:solidFill>
              <a:latin typeface="Amazon Ember"/>
              <a:cs typeface="Amazon Embe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38B1E5-A810-2046-B2A9-489F9DED7C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138" y="6317947"/>
            <a:ext cx="2454623" cy="47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256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695914" y="295897"/>
            <a:ext cx="10894666" cy="987472"/>
          </a:xfrm>
          <a:prstGeom prst="rect">
            <a:avLst/>
          </a:prstGeom>
        </p:spPr>
        <p:txBody>
          <a:bodyPr vert="horz" anchor="ctr"/>
          <a:lstStyle>
            <a:lvl1pPr>
              <a:lnSpc>
                <a:spcPct val="80000"/>
              </a:lnSpc>
              <a:defRPr b="0" i="0" baseline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2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94208" y="1310105"/>
            <a:ext cx="10883004" cy="4599628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00000"/>
              </a:lnSpc>
              <a:spcBef>
                <a:spcPts val="800"/>
              </a:spcBef>
              <a:defRPr b="0" i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685457" indent="-228486">
              <a:lnSpc>
                <a:spcPct val="100000"/>
              </a:lnSpc>
              <a:spcBef>
                <a:spcPts val="800"/>
              </a:spcBef>
              <a:buFont typeface="Wingdings" charset="2"/>
              <a:buChar char="§"/>
              <a:defRPr b="0" i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2pPr>
            <a:lvl3pPr marL="1142428" indent="-228486">
              <a:lnSpc>
                <a:spcPct val="100000"/>
              </a:lnSpc>
              <a:spcBef>
                <a:spcPts val="800"/>
              </a:spcBef>
              <a:buFont typeface="Lucida Grande"/>
              <a:buChar char="-"/>
              <a:defRPr b="0" i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3pPr>
            <a:lvl4pPr marL="1599399" indent="-228486">
              <a:buFont typeface="Lucida Grande"/>
              <a:buChar char="-"/>
              <a:defRPr/>
            </a:lvl4pPr>
            <a:lvl5pPr marL="2056370" indent="-228486">
              <a:buFont typeface="Lucida Grande"/>
              <a:buChar char="-"/>
              <a:defRPr/>
            </a:lvl5pPr>
          </a:lstStyle>
          <a:p>
            <a:pPr lvl="0"/>
            <a:r>
              <a:rPr lang="en-US" dirty="0"/>
              <a:t>Click to edit text with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6529C28-F0B7-564E-B2DF-EF91007C751C}"/>
              </a:ext>
            </a:extLst>
          </p:cNvPr>
          <p:cNvSpPr/>
          <p:nvPr userDrawn="1"/>
        </p:nvSpPr>
        <p:spPr>
          <a:xfrm>
            <a:off x="0" y="6158429"/>
            <a:ext cx="12188826" cy="699573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92E37C0-ABB0-CD4C-8AC5-54B941C6761C}"/>
              </a:ext>
            </a:extLst>
          </p:cNvPr>
          <p:cNvSpPr/>
          <p:nvPr userDrawn="1"/>
        </p:nvSpPr>
        <p:spPr>
          <a:xfrm>
            <a:off x="0" y="6158429"/>
            <a:ext cx="12188826" cy="87613"/>
          </a:xfrm>
          <a:prstGeom prst="rect">
            <a:avLst/>
          </a:prstGeom>
          <a:solidFill>
            <a:srgbClr val="383D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84D9EB-6F3A-4D40-9DDC-2257AB2FC76A}"/>
              </a:ext>
            </a:extLst>
          </p:cNvPr>
          <p:cNvSpPr txBox="1"/>
          <p:nvPr userDrawn="1"/>
        </p:nvSpPr>
        <p:spPr>
          <a:xfrm>
            <a:off x="302561" y="6418573"/>
            <a:ext cx="241069" cy="20859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1400" b="0" smtClean="0">
                <a:solidFill>
                  <a:schemeClr val="bg1">
                    <a:lumMod val="95000"/>
                  </a:schemeClr>
                </a:solidFill>
                <a:latin typeface="Amazon Ember Light"/>
                <a:cs typeface="Amazon Ember Light"/>
              </a:rPr>
              <a:pPr algn="ctr"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1400" b="0" dirty="0">
              <a:solidFill>
                <a:schemeClr val="bg1">
                  <a:lumMod val="95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24D9A4E-4F60-5E40-A5FF-13E5C6E452D8}"/>
              </a:ext>
            </a:extLst>
          </p:cNvPr>
          <p:cNvSpPr/>
          <p:nvPr userDrawn="1"/>
        </p:nvSpPr>
        <p:spPr>
          <a:xfrm>
            <a:off x="694208" y="6395912"/>
            <a:ext cx="146386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0" i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Amazon</a:t>
            </a:r>
            <a:r>
              <a:rPr lang="en-US" sz="1050" b="0" i="0" baseline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 Confidential</a:t>
            </a:r>
            <a:endParaRPr lang="en-US" sz="1050" b="0" i="0" dirty="0">
              <a:solidFill>
                <a:schemeClr val="bg1">
                  <a:lumMod val="95000"/>
                </a:schemeClr>
              </a:solidFill>
              <a:latin typeface="Amazon Ember"/>
              <a:cs typeface="Amazon Ember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C538EDC-D6AA-AA49-9FC9-3A9A3CABCB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138" y="6317947"/>
            <a:ext cx="2454623" cy="47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178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353515" y="2"/>
            <a:ext cx="4835311" cy="6156607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5916" y="295897"/>
            <a:ext cx="6517060" cy="987472"/>
          </a:xfrm>
          <a:prstGeom prst="rect">
            <a:avLst/>
          </a:prstGeom>
        </p:spPr>
        <p:txBody>
          <a:bodyPr vert="horz" anchor="ctr"/>
          <a:lstStyle>
            <a:lvl1pPr>
              <a:lnSpc>
                <a:spcPct val="80000"/>
              </a:lnSpc>
              <a:defRPr b="0" i="0" baseline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712848" y="1310105"/>
            <a:ext cx="6517060" cy="4599628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00000"/>
              </a:lnSpc>
              <a:spcBef>
                <a:spcPts val="800"/>
              </a:spcBef>
              <a:defRPr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685457" indent="-228486">
              <a:lnSpc>
                <a:spcPct val="100000"/>
              </a:lnSpc>
              <a:spcBef>
                <a:spcPts val="800"/>
              </a:spcBef>
              <a:buFont typeface="Wingdings" charset="2"/>
              <a:buChar char="§"/>
              <a:defRPr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2pPr>
            <a:lvl3pPr marL="1142428" indent="-228486">
              <a:lnSpc>
                <a:spcPct val="100000"/>
              </a:lnSpc>
              <a:spcBef>
                <a:spcPts val="800"/>
              </a:spcBef>
              <a:buFont typeface="Lucida Grande"/>
              <a:buChar char="-"/>
              <a:defRPr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3pPr>
            <a:lvl4pPr marL="1599399" indent="-228486">
              <a:buFont typeface="Lucida Grande"/>
              <a:buChar char="-"/>
              <a:defRPr/>
            </a:lvl4pPr>
            <a:lvl5pPr marL="2056370" indent="-228486">
              <a:buFont typeface="Lucida Grande"/>
              <a:buChar char="-"/>
              <a:defRPr/>
            </a:lvl5pPr>
          </a:lstStyle>
          <a:p>
            <a:pPr lvl="0"/>
            <a:r>
              <a:rPr lang="en-US" dirty="0"/>
              <a:t>Click to edit text with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1AAA5B-57C7-AB4E-B4E2-7F8D01BFA210}"/>
              </a:ext>
            </a:extLst>
          </p:cNvPr>
          <p:cNvSpPr/>
          <p:nvPr userDrawn="1"/>
        </p:nvSpPr>
        <p:spPr>
          <a:xfrm>
            <a:off x="0" y="6158429"/>
            <a:ext cx="12188826" cy="699573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6BEF010-B241-5046-BF9B-7BB36BB61C61}"/>
              </a:ext>
            </a:extLst>
          </p:cNvPr>
          <p:cNvSpPr/>
          <p:nvPr userDrawn="1"/>
        </p:nvSpPr>
        <p:spPr>
          <a:xfrm>
            <a:off x="0" y="6158429"/>
            <a:ext cx="12188826" cy="87613"/>
          </a:xfrm>
          <a:prstGeom prst="rect">
            <a:avLst/>
          </a:prstGeom>
          <a:solidFill>
            <a:srgbClr val="383D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B10552-7870-F242-A30E-453F51FF24C6}"/>
              </a:ext>
            </a:extLst>
          </p:cNvPr>
          <p:cNvSpPr txBox="1"/>
          <p:nvPr userDrawn="1"/>
        </p:nvSpPr>
        <p:spPr>
          <a:xfrm>
            <a:off x="302561" y="6418573"/>
            <a:ext cx="241069" cy="20859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1400" b="0" smtClean="0">
                <a:solidFill>
                  <a:schemeClr val="bg1">
                    <a:lumMod val="95000"/>
                  </a:schemeClr>
                </a:solidFill>
                <a:latin typeface="Amazon Ember Light"/>
                <a:cs typeface="Amazon Ember Light"/>
              </a:rPr>
              <a:pPr algn="ctr"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1400" b="0" dirty="0">
              <a:solidFill>
                <a:schemeClr val="bg1">
                  <a:lumMod val="95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047EF4-2632-F446-BD46-9BE40FB25A51}"/>
              </a:ext>
            </a:extLst>
          </p:cNvPr>
          <p:cNvSpPr/>
          <p:nvPr userDrawn="1"/>
        </p:nvSpPr>
        <p:spPr>
          <a:xfrm>
            <a:off x="694208" y="6395912"/>
            <a:ext cx="146386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0" i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Amazon</a:t>
            </a:r>
            <a:r>
              <a:rPr lang="en-US" sz="1050" b="0" i="0" baseline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 Confidential</a:t>
            </a:r>
            <a:endParaRPr lang="en-US" sz="1050" b="0" i="0" dirty="0">
              <a:solidFill>
                <a:schemeClr val="bg1">
                  <a:lumMod val="95000"/>
                </a:schemeClr>
              </a:solidFill>
              <a:latin typeface="Amazon Ember"/>
              <a:cs typeface="Amazon Ember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2B2746B-50BE-1C46-B466-7C7FF0D1EE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138" y="6317947"/>
            <a:ext cx="2454623" cy="47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986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426325" y="4"/>
            <a:ext cx="4762500" cy="3033889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426325" y="3118556"/>
            <a:ext cx="4762500" cy="2971348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Title 1"/>
          <p:cNvSpPr>
            <a:spLocks noGrp="1"/>
          </p:cNvSpPr>
          <p:nvPr>
            <p:ph type="title" hasCustomPrompt="1"/>
          </p:nvPr>
        </p:nvSpPr>
        <p:spPr>
          <a:xfrm>
            <a:off x="695916" y="295897"/>
            <a:ext cx="6517060" cy="987472"/>
          </a:xfrm>
          <a:prstGeom prst="rect">
            <a:avLst/>
          </a:prstGeom>
        </p:spPr>
        <p:txBody>
          <a:bodyPr vert="horz" anchor="ctr"/>
          <a:lstStyle>
            <a:lvl1pPr>
              <a:lnSpc>
                <a:spcPct val="80000"/>
              </a:lnSpc>
              <a:defRPr b="0" i="0" baseline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94208" y="1310105"/>
            <a:ext cx="6518768" cy="4599628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00000"/>
              </a:lnSpc>
              <a:spcBef>
                <a:spcPts val="800"/>
              </a:spcBef>
              <a:defRPr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685457" indent="-228486">
              <a:lnSpc>
                <a:spcPct val="100000"/>
              </a:lnSpc>
              <a:spcBef>
                <a:spcPts val="800"/>
              </a:spcBef>
              <a:buFont typeface="Wingdings" charset="2"/>
              <a:buChar char="§"/>
              <a:defRPr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2pPr>
            <a:lvl3pPr marL="1142428" indent="-228486">
              <a:lnSpc>
                <a:spcPct val="100000"/>
              </a:lnSpc>
              <a:spcBef>
                <a:spcPts val="800"/>
              </a:spcBef>
              <a:buFont typeface="Lucida Grande"/>
              <a:buChar char="-"/>
              <a:defRPr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3pPr>
            <a:lvl4pPr marL="1599399" indent="-228486">
              <a:buFont typeface="Lucida Grande"/>
              <a:buChar char="-"/>
              <a:defRPr/>
            </a:lvl4pPr>
            <a:lvl5pPr marL="2056370" indent="-228486">
              <a:buFont typeface="Lucida Grande"/>
              <a:buChar char="-"/>
              <a:defRPr/>
            </a:lvl5pPr>
          </a:lstStyle>
          <a:p>
            <a:pPr lvl="0"/>
            <a:r>
              <a:rPr lang="en-US" dirty="0"/>
              <a:t>Click to edit text with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147A5A8-053E-9D43-83FE-B6F1C9697EAB}"/>
              </a:ext>
            </a:extLst>
          </p:cNvPr>
          <p:cNvSpPr/>
          <p:nvPr userDrawn="1"/>
        </p:nvSpPr>
        <p:spPr>
          <a:xfrm>
            <a:off x="0" y="6158429"/>
            <a:ext cx="12188826" cy="699573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E04DA8-C702-ED46-AD2B-E10449F87330}"/>
              </a:ext>
            </a:extLst>
          </p:cNvPr>
          <p:cNvSpPr/>
          <p:nvPr userDrawn="1"/>
        </p:nvSpPr>
        <p:spPr>
          <a:xfrm>
            <a:off x="0" y="6158429"/>
            <a:ext cx="12188826" cy="87613"/>
          </a:xfrm>
          <a:prstGeom prst="rect">
            <a:avLst/>
          </a:prstGeom>
          <a:solidFill>
            <a:srgbClr val="383D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6D3649-3EEF-7B4E-9110-93C91DE6EA26}"/>
              </a:ext>
            </a:extLst>
          </p:cNvPr>
          <p:cNvSpPr txBox="1"/>
          <p:nvPr userDrawn="1"/>
        </p:nvSpPr>
        <p:spPr>
          <a:xfrm>
            <a:off x="302561" y="6418573"/>
            <a:ext cx="241069" cy="20859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1400" b="0" smtClean="0">
                <a:solidFill>
                  <a:schemeClr val="bg1">
                    <a:lumMod val="95000"/>
                  </a:schemeClr>
                </a:solidFill>
                <a:latin typeface="Amazon Ember Light"/>
                <a:cs typeface="Amazon Ember Light"/>
              </a:rPr>
              <a:pPr algn="ctr"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1400" b="0" dirty="0">
              <a:solidFill>
                <a:schemeClr val="bg1">
                  <a:lumMod val="95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0AE7E6E-25CA-CB43-AF7C-A9DB623026E2}"/>
              </a:ext>
            </a:extLst>
          </p:cNvPr>
          <p:cNvSpPr/>
          <p:nvPr userDrawn="1"/>
        </p:nvSpPr>
        <p:spPr>
          <a:xfrm>
            <a:off x="694208" y="6395912"/>
            <a:ext cx="146386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0" i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Amazon</a:t>
            </a:r>
            <a:r>
              <a:rPr lang="en-US" sz="1050" b="0" i="0" baseline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 Confidential</a:t>
            </a:r>
            <a:endParaRPr lang="en-US" sz="1050" b="0" i="0" dirty="0">
              <a:solidFill>
                <a:schemeClr val="bg1">
                  <a:lumMod val="95000"/>
                </a:schemeClr>
              </a:solidFill>
              <a:latin typeface="Amazon Ember"/>
              <a:cs typeface="Amazon Ember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7EB343A-D7A1-2945-A1E5-302F77F71C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138" y="6317947"/>
            <a:ext cx="2454623" cy="47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129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lkbox Callou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426325" y="6614"/>
            <a:ext cx="4762500" cy="6150594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7145" y="1199448"/>
            <a:ext cx="4219344" cy="4346223"/>
          </a:xfrm>
          <a:prstGeom prst="rect">
            <a:avLst/>
          </a:prstGeom>
        </p:spPr>
        <p:txBody>
          <a:bodyPr vert="horz" anchor="t"/>
          <a:lstStyle>
            <a:lvl1pPr defTabSz="456812">
              <a:lnSpc>
                <a:spcPct val="90000"/>
              </a:lnSpc>
              <a:spcAft>
                <a:spcPts val="600"/>
              </a:spcAft>
              <a:defRPr sz="4000" baseline="0">
                <a:latin typeface="+mj-lt"/>
                <a:cs typeface="Amazon Ember Medium"/>
              </a:defRPr>
            </a:lvl1pPr>
          </a:lstStyle>
          <a:p>
            <a:pPr defTabSz="456949">
              <a:spcAft>
                <a:spcPts val="600"/>
              </a:spcAft>
            </a:pPr>
            <a:r>
              <a:rPr lang="en-US" sz="4000" dirty="0">
                <a:solidFill>
                  <a:srgbClr val="303942"/>
                </a:solidFill>
                <a:latin typeface="Amazon Ember Medium"/>
                <a:cs typeface="Amazon Ember Medium"/>
              </a:rPr>
              <a:t>Fun Call Out </a:t>
            </a:r>
            <a:br>
              <a:rPr lang="en-US" sz="4000" dirty="0">
                <a:solidFill>
                  <a:srgbClr val="303942"/>
                </a:solidFill>
                <a:latin typeface="Amazon Ember Medium"/>
                <a:cs typeface="Amazon Ember Medium"/>
              </a:rPr>
            </a:br>
            <a:r>
              <a:rPr lang="en-US" sz="4000" dirty="0">
                <a:solidFill>
                  <a:srgbClr val="303942"/>
                </a:solidFill>
                <a:latin typeface="Amazon Ember Light"/>
                <a:cs typeface="Amazon Ember Light"/>
              </a:rPr>
              <a:t>with a quote etc.</a:t>
            </a:r>
            <a:br>
              <a:rPr lang="en-US" sz="4000" dirty="0">
                <a:solidFill>
                  <a:srgbClr val="303942"/>
                </a:solidFill>
                <a:latin typeface="Amazon Ember Light"/>
                <a:cs typeface="Amazon Ember Light"/>
              </a:rPr>
            </a:br>
            <a:endParaRPr lang="en-US" sz="2300" dirty="0">
              <a:solidFill>
                <a:schemeClr val="tx1">
                  <a:lumMod val="60000"/>
                  <a:lumOff val="40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30" name="Speech Bubble: Rectangle 26"/>
          <p:cNvSpPr/>
          <p:nvPr userDrawn="1"/>
        </p:nvSpPr>
        <p:spPr>
          <a:xfrm>
            <a:off x="863526" y="897471"/>
            <a:ext cx="4700425" cy="4807853"/>
          </a:xfrm>
          <a:prstGeom prst="wedgeRectCallout">
            <a:avLst>
              <a:gd name="adj1" fmla="val 85260"/>
              <a:gd name="adj2" fmla="val -39439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60" tIns="228600" rIns="182780" bIns="182880" rtlCol="0" anchor="t"/>
          <a:lstStyle/>
          <a:p>
            <a:pPr defTabSz="456949"/>
            <a:endParaRPr lang="en-US" sz="2300" dirty="0">
              <a:solidFill>
                <a:schemeClr val="tx1">
                  <a:lumMod val="60000"/>
                  <a:lumOff val="40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A5671C0-372A-B249-9808-470F5F2EC0B7}"/>
              </a:ext>
            </a:extLst>
          </p:cNvPr>
          <p:cNvSpPr/>
          <p:nvPr userDrawn="1"/>
        </p:nvSpPr>
        <p:spPr>
          <a:xfrm>
            <a:off x="0" y="6158429"/>
            <a:ext cx="12188826" cy="699573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0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DBC18031-7438-9F4D-B5BF-DD8E29D5F2F6}"/>
              </a:ext>
            </a:extLst>
          </p:cNvPr>
          <p:cNvSpPr/>
          <p:nvPr userDrawn="1"/>
        </p:nvSpPr>
        <p:spPr>
          <a:xfrm>
            <a:off x="0" y="6158429"/>
            <a:ext cx="12188826" cy="87613"/>
          </a:xfrm>
          <a:prstGeom prst="rect">
            <a:avLst/>
          </a:prstGeom>
          <a:solidFill>
            <a:srgbClr val="383D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188C935-B5E6-564A-8B97-74FC3D6F9FDE}"/>
              </a:ext>
            </a:extLst>
          </p:cNvPr>
          <p:cNvSpPr txBox="1"/>
          <p:nvPr userDrawn="1"/>
        </p:nvSpPr>
        <p:spPr>
          <a:xfrm>
            <a:off x="302561" y="6418573"/>
            <a:ext cx="241069" cy="20859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1400" b="0" smtClean="0">
                <a:solidFill>
                  <a:schemeClr val="bg1">
                    <a:lumMod val="95000"/>
                  </a:schemeClr>
                </a:solidFill>
                <a:latin typeface="Amazon Ember Light"/>
                <a:cs typeface="Amazon Ember Light"/>
              </a:rPr>
              <a:pPr algn="ctr"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1400" b="0" dirty="0">
              <a:solidFill>
                <a:schemeClr val="bg1">
                  <a:lumMod val="95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89CAD6F-39A0-E14F-88EC-47562C4AE872}"/>
              </a:ext>
            </a:extLst>
          </p:cNvPr>
          <p:cNvSpPr/>
          <p:nvPr userDrawn="1"/>
        </p:nvSpPr>
        <p:spPr>
          <a:xfrm>
            <a:off x="694208" y="6395912"/>
            <a:ext cx="146386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0" i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Amazon</a:t>
            </a:r>
            <a:r>
              <a:rPr lang="en-US" sz="1050" b="0" i="0" baseline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 Confidential</a:t>
            </a:r>
            <a:endParaRPr lang="en-US" sz="1050" b="0" i="0" dirty="0">
              <a:solidFill>
                <a:schemeClr val="bg1">
                  <a:lumMod val="95000"/>
                </a:schemeClr>
              </a:solidFill>
              <a:latin typeface="Amazon Ember"/>
              <a:cs typeface="Amazon Ember"/>
            </a:endParaRP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A09F46A8-45DA-084B-A2D4-4DE9BF14E53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138" y="6317947"/>
            <a:ext cx="2454623" cy="47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378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 hidden="1"/>
          <p:cNvGrpSpPr/>
          <p:nvPr userDrawn="1"/>
        </p:nvGrpSpPr>
        <p:grpSpPr>
          <a:xfrm>
            <a:off x="358497" y="311726"/>
            <a:ext cx="11471835" cy="6234546"/>
            <a:chOff x="457200" y="457197"/>
            <a:chExt cx="14630400" cy="9144001"/>
          </a:xfrm>
        </p:grpSpPr>
        <p:sp>
          <p:nvSpPr>
            <p:cNvPr id="3" name="Rectangle 2"/>
            <p:cNvSpPr/>
            <p:nvPr userDrawn="1"/>
          </p:nvSpPr>
          <p:spPr>
            <a:xfrm rot="5400000">
              <a:off x="3200400" y="-2286003"/>
              <a:ext cx="9144000" cy="146304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4" name="Rectangle 3"/>
            <p:cNvSpPr/>
            <p:nvPr userDrawn="1"/>
          </p:nvSpPr>
          <p:spPr>
            <a:xfrm rot="5400000">
              <a:off x="-1783080" y="2697478"/>
              <a:ext cx="9144000" cy="466344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5" name="Rectangle 4"/>
            <p:cNvSpPr/>
            <p:nvPr userDrawn="1"/>
          </p:nvSpPr>
          <p:spPr>
            <a:xfrm rot="5400000">
              <a:off x="3187731" y="2697477"/>
              <a:ext cx="9144000" cy="466344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6" name="Rectangle 5"/>
            <p:cNvSpPr/>
            <p:nvPr userDrawn="1"/>
          </p:nvSpPr>
          <p:spPr>
            <a:xfrm rot="5400000">
              <a:off x="8183880" y="2697478"/>
              <a:ext cx="9144000" cy="466344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</p:grpSp>
    </p:spTree>
    <p:extLst>
      <p:ext uri="{BB962C8B-B14F-4D97-AF65-F5344CB8AC3E}">
        <p14:creationId xmlns:p14="http://schemas.microsoft.com/office/powerpoint/2010/main" val="1485898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800" r:id="rId3"/>
    <p:sldLayoutId id="214748376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801" r:id="rId13"/>
    <p:sldLayoutId id="2147483798" r:id="rId14"/>
  </p:sldLayoutIdLst>
  <p:txStyles>
    <p:titleStyle>
      <a:lvl1pPr algn="l" defTabSz="997999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9500" indent="-249500" algn="l" defTabSz="997999" rtl="0" eaLnBrk="1" latinLnBrk="0" hangingPunct="1">
        <a:lnSpc>
          <a:spcPct val="90000"/>
        </a:lnSpc>
        <a:spcBef>
          <a:spcPts val="1092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8500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247500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46500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245500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744499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3243499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742499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4241498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98999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97999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97000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96000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494998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93999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92999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992000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2l.ai/chapter_convolutional-modern/batch-norm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499D2-973B-E140-A9FC-64D6362FA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VGG</a:t>
            </a:r>
          </a:p>
        </p:txBody>
      </p:sp>
    </p:spTree>
    <p:extLst>
      <p:ext uri="{BB962C8B-B14F-4D97-AF65-F5344CB8AC3E}">
        <p14:creationId xmlns:p14="http://schemas.microsoft.com/office/powerpoint/2010/main" val="3749518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0CDF3-7043-A144-9EA7-3DDA64C89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Normalization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363DDE-F171-D442-98B4-2E7669D397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At each iteration, within each mini-batch, at each layer, normalize the inputs (from previous layer) with its mean and variance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373B58-EEBD-F344-840C-CBEE18E98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2172" y="2898060"/>
            <a:ext cx="5041235" cy="133472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691EE98-0090-D84B-82F1-ECC239FD890D}"/>
              </a:ext>
            </a:extLst>
          </p:cNvPr>
          <p:cNvSpPr/>
          <p:nvPr/>
        </p:nvSpPr>
        <p:spPr>
          <a:xfrm>
            <a:off x="694208" y="5674548"/>
            <a:ext cx="3978974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* </a:t>
            </a:r>
            <a:r>
              <a:rPr lang="en-US" dirty="0" err="1"/>
              <a:t>Ioffe</a:t>
            </a:r>
            <a:r>
              <a:rPr lang="en-US" dirty="0"/>
              <a:t>, S., &amp; </a:t>
            </a:r>
            <a:r>
              <a:rPr lang="en-US" dirty="0" err="1"/>
              <a:t>Szegedy</a:t>
            </a:r>
            <a:r>
              <a:rPr lang="en-US" dirty="0"/>
              <a:t>, C. (2015). Batch normalization.</a:t>
            </a:r>
          </a:p>
        </p:txBody>
      </p:sp>
    </p:spTree>
    <p:extLst>
      <p:ext uri="{BB962C8B-B14F-4D97-AF65-F5344CB8AC3E}">
        <p14:creationId xmlns:p14="http://schemas.microsoft.com/office/powerpoint/2010/main" val="1081198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E6089-63A7-864B-9B62-FEF5D9926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Normalization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DE513-C81D-1143-B208-5925B0F8AD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Can be applied to one or many layer(s):</a:t>
            </a:r>
          </a:p>
          <a:p>
            <a:pPr lvl="1"/>
            <a:r>
              <a:rPr lang="en-US" dirty="0"/>
              <a:t>Fully connected layers</a:t>
            </a:r>
          </a:p>
          <a:p>
            <a:pPr lvl="1"/>
            <a:r>
              <a:rPr lang="en-US" dirty="0"/>
              <a:t>Convolution layers</a:t>
            </a:r>
          </a:p>
          <a:p>
            <a:r>
              <a:rPr lang="en-US" dirty="0"/>
              <a:t>Stabilizing training as regularization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More Details.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884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3ED31-F521-0D4C-9635-9CC435F0F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DEF4B-9527-F14B-825D-DE3896FC8D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4208" y="1310105"/>
            <a:ext cx="4929844" cy="4599628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Recall </a:t>
            </a:r>
            <a:r>
              <a:rPr lang="en-US" sz="2800" dirty="0" err="1"/>
              <a:t>AlexNet</a:t>
            </a:r>
            <a:r>
              <a:rPr lang="en-US" sz="2800" dirty="0"/>
              <a:t> </a:t>
            </a:r>
            <a:r>
              <a:rPr lang="en-US" sz="2800" dirty="0" err="1"/>
              <a:t>v.s</a:t>
            </a:r>
            <a:r>
              <a:rPr lang="en-US" sz="2800" dirty="0"/>
              <a:t>. </a:t>
            </a:r>
            <a:r>
              <a:rPr lang="en-US" sz="2800" dirty="0" err="1"/>
              <a:t>LeNet</a:t>
            </a:r>
            <a:r>
              <a:rPr lang="en-US" sz="2800" dirty="0"/>
              <a:t>:</a:t>
            </a:r>
          </a:p>
          <a:p>
            <a:r>
              <a:rPr lang="en-US" sz="2800" dirty="0" err="1"/>
              <a:t>AlexNet</a:t>
            </a:r>
            <a:r>
              <a:rPr lang="en-US" sz="2800" dirty="0"/>
              <a:t> is deeper and bigger than </a:t>
            </a:r>
            <a:r>
              <a:rPr lang="en-US" sz="2800" dirty="0" err="1"/>
              <a:t>LeNet</a:t>
            </a:r>
            <a:r>
              <a:rPr lang="en-US" sz="2800" dirty="0"/>
              <a:t> to achieve great performance</a:t>
            </a:r>
          </a:p>
          <a:p>
            <a:r>
              <a:rPr lang="en-US" sz="2800" dirty="0"/>
              <a:t>Go even bigger &amp; deeper?</a:t>
            </a:r>
          </a:p>
          <a:p>
            <a:pPr marL="0" indent="0">
              <a:buNone/>
            </a:pPr>
            <a:endParaRPr lang="en-US" sz="2800" dirty="0"/>
          </a:p>
          <a:p>
            <a:endParaRPr lang="en-US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514A8B-E33F-E848-AA1E-0B296C6A2A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1071" y="438910"/>
            <a:ext cx="3424302" cy="51782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11F624E-5123-4F46-931C-7A71DED21382}"/>
              </a:ext>
            </a:extLst>
          </p:cNvPr>
          <p:cNvSpPr txBox="1"/>
          <p:nvPr/>
        </p:nvSpPr>
        <p:spPr>
          <a:xfrm>
            <a:off x="6632448" y="5638798"/>
            <a:ext cx="6527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400" dirty="0" err="1"/>
              <a:t>LeNet</a:t>
            </a:r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5E68C0-93CE-2540-9E28-B6BB43DCC875}"/>
              </a:ext>
            </a:extLst>
          </p:cNvPr>
          <p:cNvSpPr txBox="1"/>
          <p:nvPr/>
        </p:nvSpPr>
        <p:spPr>
          <a:xfrm>
            <a:off x="8473440" y="5638798"/>
            <a:ext cx="8002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400" dirty="0" err="1"/>
              <a:t>AlexNet</a:t>
            </a:r>
            <a:endParaRPr lang="en-US" sz="14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E8CB433-7F46-C348-8A3F-7B4429C0CE71}"/>
              </a:ext>
            </a:extLst>
          </p:cNvPr>
          <p:cNvSpPr/>
          <p:nvPr/>
        </p:nvSpPr>
        <p:spPr>
          <a:xfrm>
            <a:off x="7854846" y="1708879"/>
            <a:ext cx="1918741" cy="1735111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606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FD90F-FBBD-0841-8A9F-5E38CF584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A20209-4233-6240-8F0A-4E489628A9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4208" y="1310105"/>
            <a:ext cx="3864542" cy="4599628"/>
          </a:xfrm>
        </p:spPr>
        <p:txBody>
          <a:bodyPr/>
          <a:lstStyle/>
          <a:p>
            <a:r>
              <a:rPr lang="en-US" dirty="0" err="1"/>
              <a:t>AlexNet</a:t>
            </a:r>
            <a:r>
              <a:rPr lang="en-US" dirty="0"/>
              <a:t> has 62 M parameters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056B47-727A-F24B-A788-E3105BB672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4173" y="736169"/>
            <a:ext cx="4636407" cy="5385661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8E3472D4-A2D0-014B-A8A4-F7AEBBA12C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r="67485"/>
          <a:stretch/>
        </p:blipFill>
        <p:spPr>
          <a:xfrm>
            <a:off x="4811712" y="794479"/>
            <a:ext cx="1936700" cy="5034821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5C2EE69-CFB9-C449-A396-F8BA5F47BF10}"/>
              </a:ext>
            </a:extLst>
          </p:cNvPr>
          <p:cNvSpPr/>
          <p:nvPr/>
        </p:nvSpPr>
        <p:spPr>
          <a:xfrm>
            <a:off x="4687020" y="1028700"/>
            <a:ext cx="1918741" cy="13580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7E3124F-C652-B04D-A38F-176A63ABF227}"/>
              </a:ext>
            </a:extLst>
          </p:cNvPr>
          <p:cNvSpPr/>
          <p:nvPr/>
        </p:nvSpPr>
        <p:spPr>
          <a:xfrm>
            <a:off x="6876682" y="4187274"/>
            <a:ext cx="4617935" cy="105115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2171FC-E3C9-F64B-867D-698261C5070A}"/>
              </a:ext>
            </a:extLst>
          </p:cNvPr>
          <p:cNvSpPr txBox="1"/>
          <p:nvPr/>
        </p:nvSpPr>
        <p:spPr>
          <a:xfrm>
            <a:off x="694208" y="2951945"/>
            <a:ext cx="35727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More Dense layer is too computational expensive!</a:t>
            </a:r>
          </a:p>
        </p:txBody>
      </p:sp>
    </p:spTree>
    <p:extLst>
      <p:ext uri="{BB962C8B-B14F-4D97-AF65-F5344CB8AC3E}">
        <p14:creationId xmlns:p14="http://schemas.microsoft.com/office/powerpoint/2010/main" val="2192096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3ED31-F521-0D4C-9635-9CC435F0F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DEF4B-9527-F14B-825D-DE3896FC8D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4208" y="1310105"/>
            <a:ext cx="4762695" cy="4599628"/>
          </a:xfrm>
        </p:spPr>
        <p:txBody>
          <a:bodyPr/>
          <a:lstStyle/>
          <a:p>
            <a:r>
              <a:rPr lang="en-US" sz="2800" dirty="0"/>
              <a:t>More convolutions</a:t>
            </a:r>
          </a:p>
          <a:p>
            <a:r>
              <a:rPr lang="en-US" sz="2800" dirty="0"/>
              <a:t>Group into blocks</a:t>
            </a:r>
          </a:p>
          <a:p>
            <a:endParaRPr lang="en-US" sz="2800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25532D4C-75DC-A245-B868-77A0FCB040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r="67485"/>
          <a:stretch/>
        </p:blipFill>
        <p:spPr>
          <a:xfrm>
            <a:off x="4811712" y="794479"/>
            <a:ext cx="1936700" cy="5034821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52033505-E0FA-8845-B79E-2332BBCF636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30936"/>
          <a:stretch/>
        </p:blipFill>
        <p:spPr>
          <a:xfrm>
            <a:off x="6704174" y="-269823"/>
            <a:ext cx="4983148" cy="6099123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8AC40DC-8721-8344-AC82-E2E3F4BD4233}"/>
              </a:ext>
            </a:extLst>
          </p:cNvPr>
          <p:cNvSpPr/>
          <p:nvPr/>
        </p:nvSpPr>
        <p:spPr>
          <a:xfrm>
            <a:off x="4698622" y="2384373"/>
            <a:ext cx="1918741" cy="1735111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45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70CE9-0EDF-694C-9D76-A4D139E03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VGG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D54C75-69F8-654B-8FC3-BDC98F90A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264" y="1704488"/>
            <a:ext cx="7756190" cy="3843407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FE41A8C-CED9-E041-9B6C-AC2503AF0F5C}"/>
              </a:ext>
            </a:extLst>
          </p:cNvPr>
          <p:cNvSpPr txBox="1">
            <a:spLocks/>
          </p:cNvSpPr>
          <p:nvPr/>
        </p:nvSpPr>
        <p:spPr>
          <a:xfrm>
            <a:off x="5046752" y="1310105"/>
            <a:ext cx="6530460" cy="2685463"/>
          </a:xfrm>
          <a:prstGeom prst="rect">
            <a:avLst/>
          </a:prstGeom>
        </p:spPr>
        <p:txBody>
          <a:bodyPr vert="horz"/>
          <a:lstStyle>
            <a:lvl1pPr marL="249500" indent="-249500" algn="l" defTabSz="997999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457" indent="-228486" algn="l" defTabSz="997999" rtl="0" eaLnBrk="1" latinLnBrk="0" hangingPunct="1">
              <a:lnSpc>
                <a:spcPct val="100000"/>
              </a:lnSpc>
              <a:spcBef>
                <a:spcPts val="800"/>
              </a:spcBef>
              <a:buFont typeface="Wingdings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428" indent="-228486" algn="l" defTabSz="997999" rtl="0" eaLnBrk="1" latinLnBrk="0" hangingPunct="1">
              <a:lnSpc>
                <a:spcPct val="100000"/>
              </a:lnSpc>
              <a:spcBef>
                <a:spcPts val="800"/>
              </a:spcBef>
              <a:buFont typeface="Lucida Grande"/>
              <a:buChar char="-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399" indent="-228486" algn="l" defTabSz="997999" rtl="0" eaLnBrk="1" latinLnBrk="0" hangingPunct="1">
              <a:lnSpc>
                <a:spcPct val="90000"/>
              </a:lnSpc>
              <a:spcBef>
                <a:spcPts val="545"/>
              </a:spcBef>
              <a:buFont typeface="Lucida Grande"/>
              <a:buChar char="-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370" indent="-228486" algn="l" defTabSz="997999" rtl="0" eaLnBrk="1" latinLnBrk="0" hangingPunct="1">
              <a:lnSpc>
                <a:spcPct val="90000"/>
              </a:lnSpc>
              <a:spcBef>
                <a:spcPts val="545"/>
              </a:spcBef>
              <a:buFont typeface="Lucida Grande"/>
              <a:buChar char="-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4499" indent="-249500" algn="l" defTabSz="997999" rtl="0" eaLnBrk="1" latinLnBrk="0" hangingPunct="1">
              <a:lnSpc>
                <a:spcPct val="90000"/>
              </a:lnSpc>
              <a:spcBef>
                <a:spcPts val="545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43499" indent="-249500" algn="l" defTabSz="997999" rtl="0" eaLnBrk="1" latinLnBrk="0" hangingPunct="1">
              <a:lnSpc>
                <a:spcPct val="90000"/>
              </a:lnSpc>
              <a:spcBef>
                <a:spcPts val="545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42499" indent="-249500" algn="l" defTabSz="997999" rtl="0" eaLnBrk="1" latinLnBrk="0" hangingPunct="1">
              <a:lnSpc>
                <a:spcPct val="90000"/>
              </a:lnSpc>
              <a:spcBef>
                <a:spcPts val="545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41498" indent="-249500" algn="l" defTabSz="997999" rtl="0" eaLnBrk="1" latinLnBrk="0" hangingPunct="1">
              <a:lnSpc>
                <a:spcPct val="90000"/>
              </a:lnSpc>
              <a:spcBef>
                <a:spcPts val="545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Multiple VGG blocks followed by dense layers</a:t>
            </a:r>
          </a:p>
          <a:p>
            <a:pPr marL="160763" indent="-160763"/>
            <a:r>
              <a:rPr lang="en-US" sz="2400" dirty="0"/>
              <a:t> Feature size: </a:t>
            </a:r>
            <a:r>
              <a:rPr lang="en-US" sz="2400" i="1" dirty="0"/>
              <a:t>(height x width) x channels:</a:t>
            </a:r>
          </a:p>
          <a:p>
            <a:pPr marL="596720" lvl="1" indent="-160763"/>
            <a:r>
              <a:rPr lang="en-US" sz="2000" dirty="0"/>
              <a:t>(224x224) x 3 -&gt; (7x7) x 512 -&gt; (1x1) x 1000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726D5BE-6853-5E41-89F8-055418335A33}"/>
              </a:ext>
            </a:extLst>
          </p:cNvPr>
          <p:cNvSpPr/>
          <p:nvPr/>
        </p:nvSpPr>
        <p:spPr>
          <a:xfrm>
            <a:off x="845814" y="5750384"/>
            <a:ext cx="2375971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Roboto"/>
              </a:rPr>
              <a:t>Simonyan</a:t>
            </a:r>
            <a:r>
              <a:rPr lang="en-US" dirty="0">
                <a:latin typeface="Roboto"/>
              </a:rPr>
              <a:t> &amp; Zisserman,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060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3ED31-F521-0D4C-9635-9CC435F0F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VGG Blocks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C46790B5-7E19-6045-BA01-A5C17D2ECF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r="67485"/>
          <a:stretch/>
        </p:blipFill>
        <p:spPr>
          <a:xfrm>
            <a:off x="4811712" y="794479"/>
            <a:ext cx="1936700" cy="5034821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F031A0D5-4F69-4A4A-9724-447921A219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30936"/>
          <a:stretch/>
        </p:blipFill>
        <p:spPr>
          <a:xfrm>
            <a:off x="6704174" y="-269823"/>
            <a:ext cx="4983148" cy="6099123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3BD30ED-BD1C-0A40-B7A8-F899DA5A8588}"/>
              </a:ext>
            </a:extLst>
          </p:cNvPr>
          <p:cNvSpPr/>
          <p:nvPr/>
        </p:nvSpPr>
        <p:spPr>
          <a:xfrm>
            <a:off x="4698622" y="2384373"/>
            <a:ext cx="1918741" cy="1735111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3EC35609-94C0-FD46-9843-3E8F6324F43B}"/>
              </a:ext>
            </a:extLst>
          </p:cNvPr>
          <p:cNvSpPr txBox="1">
            <a:spLocks/>
          </p:cNvSpPr>
          <p:nvPr/>
        </p:nvSpPr>
        <p:spPr>
          <a:xfrm>
            <a:off x="694209" y="1310105"/>
            <a:ext cx="4408734" cy="4599628"/>
          </a:xfrm>
          <a:prstGeom prst="rect">
            <a:avLst/>
          </a:prstGeom>
        </p:spPr>
        <p:txBody>
          <a:bodyPr vert="horz"/>
          <a:lstStyle>
            <a:lvl1pPr marL="249500" indent="-249500" algn="l" defTabSz="997999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457" indent="-228486" algn="l" defTabSz="997999" rtl="0" eaLnBrk="1" latinLnBrk="0" hangingPunct="1">
              <a:lnSpc>
                <a:spcPct val="100000"/>
              </a:lnSpc>
              <a:spcBef>
                <a:spcPts val="800"/>
              </a:spcBef>
              <a:buFont typeface="Wingdings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428" indent="-228486" algn="l" defTabSz="997999" rtl="0" eaLnBrk="1" latinLnBrk="0" hangingPunct="1">
              <a:lnSpc>
                <a:spcPct val="100000"/>
              </a:lnSpc>
              <a:spcBef>
                <a:spcPts val="800"/>
              </a:spcBef>
              <a:buFont typeface="Lucida Grande"/>
              <a:buChar char="-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399" indent="-228486" algn="l" defTabSz="997999" rtl="0" eaLnBrk="1" latinLnBrk="0" hangingPunct="1">
              <a:lnSpc>
                <a:spcPct val="90000"/>
              </a:lnSpc>
              <a:spcBef>
                <a:spcPts val="545"/>
              </a:spcBef>
              <a:buFont typeface="Lucida Grande"/>
              <a:buChar char="-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370" indent="-228486" algn="l" defTabSz="997999" rtl="0" eaLnBrk="1" latinLnBrk="0" hangingPunct="1">
              <a:lnSpc>
                <a:spcPct val="90000"/>
              </a:lnSpc>
              <a:spcBef>
                <a:spcPts val="545"/>
              </a:spcBef>
              <a:buFont typeface="Lucida Grande"/>
              <a:buChar char="-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4499" indent="-249500" algn="l" defTabSz="997999" rtl="0" eaLnBrk="1" latinLnBrk="0" hangingPunct="1">
              <a:lnSpc>
                <a:spcPct val="90000"/>
              </a:lnSpc>
              <a:spcBef>
                <a:spcPts val="545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43499" indent="-249500" algn="l" defTabSz="997999" rtl="0" eaLnBrk="1" latinLnBrk="0" hangingPunct="1">
              <a:lnSpc>
                <a:spcPct val="90000"/>
              </a:lnSpc>
              <a:spcBef>
                <a:spcPts val="545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42499" indent="-249500" algn="l" defTabSz="997999" rtl="0" eaLnBrk="1" latinLnBrk="0" hangingPunct="1">
              <a:lnSpc>
                <a:spcPct val="90000"/>
              </a:lnSpc>
              <a:spcBef>
                <a:spcPts val="545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41498" indent="-249500" algn="l" defTabSz="997999" rtl="0" eaLnBrk="1" latinLnBrk="0" hangingPunct="1">
              <a:lnSpc>
                <a:spcPct val="90000"/>
              </a:lnSpc>
              <a:spcBef>
                <a:spcPts val="545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VGG block</a:t>
            </a:r>
          </a:p>
          <a:p>
            <a:pPr lvl="1"/>
            <a:r>
              <a:rPr lang="en-US" sz="2400" dirty="0"/>
              <a:t>No 5x5 convolutions</a:t>
            </a:r>
          </a:p>
          <a:p>
            <a:pPr lvl="1"/>
            <a:r>
              <a:rPr lang="en-US" sz="2400" dirty="0"/>
              <a:t>More 3x3</a:t>
            </a:r>
            <a:r>
              <a:rPr lang="en-US" sz="2400" i="1" dirty="0"/>
              <a:t> </a:t>
            </a:r>
            <a:r>
              <a:rPr lang="en-US" sz="2400" dirty="0"/>
              <a:t>convolutions (pad 1)</a:t>
            </a:r>
            <a:br>
              <a:rPr lang="en-US" sz="2400" dirty="0"/>
            </a:br>
            <a:r>
              <a:rPr lang="en-US" sz="2400" b="1" dirty="0"/>
              <a:t>(n layers, m channels)</a:t>
            </a:r>
            <a:endParaRPr lang="en-US" sz="2400" dirty="0"/>
          </a:p>
          <a:p>
            <a:pPr lvl="1"/>
            <a:r>
              <a:rPr lang="en-US" sz="2400" dirty="0"/>
              <a:t>2x2 max</a:t>
            </a:r>
            <a:r>
              <a:rPr lang="zh-CN" altLang="en-US" sz="2400" dirty="0"/>
              <a:t> </a:t>
            </a:r>
            <a:r>
              <a:rPr lang="en-US" sz="2400" dirty="0"/>
              <a:t>pooling </a:t>
            </a:r>
            <a:br>
              <a:rPr lang="en-US" sz="2400" dirty="0"/>
            </a:br>
            <a:r>
              <a:rPr lang="en-US" sz="2400" dirty="0"/>
              <a:t>(stride 2)</a:t>
            </a:r>
          </a:p>
        </p:txBody>
      </p:sp>
    </p:spTree>
    <p:extLst>
      <p:ext uri="{BB962C8B-B14F-4D97-AF65-F5344CB8AC3E}">
        <p14:creationId xmlns:p14="http://schemas.microsoft.com/office/powerpoint/2010/main" val="3622527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9AD3A-10A5-E04D-96D4-092E2590A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VGG  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E37D64-F221-574A-BC5C-8C278C9C8A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4208" y="1310105"/>
            <a:ext cx="10486410" cy="987472"/>
          </a:xfrm>
        </p:spPr>
        <p:txBody>
          <a:bodyPr/>
          <a:lstStyle/>
          <a:p>
            <a:r>
              <a:rPr lang="en-US" sz="2400" dirty="0"/>
              <a:t>Repeating number of blocks to get different architectures, such as:</a:t>
            </a:r>
          </a:p>
          <a:p>
            <a:pPr lvl="1"/>
            <a:r>
              <a:rPr lang="en-US" sz="2000" dirty="0"/>
              <a:t>VGG11 (11 layers) , VGG16 (16 layers) , VGG19 (19 layers), etc.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264460-214A-AB4B-A801-8E37A11271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100" y="2324313"/>
            <a:ext cx="5777346" cy="2862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058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D7801-4637-414B-BA12-6CC0DD5CE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 of Deep Networks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597B9A-6679-0040-807B-47CFBC6222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496" y="1334741"/>
            <a:ext cx="6422237" cy="3182396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8130C735-6BE8-4F4B-8F9F-63EE96DFE4B7}"/>
              </a:ext>
            </a:extLst>
          </p:cNvPr>
          <p:cNvSpPr/>
          <p:nvPr/>
        </p:nvSpPr>
        <p:spPr>
          <a:xfrm rot="16200000">
            <a:off x="5912239" y="4202731"/>
            <a:ext cx="1712428" cy="4758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8C91D8-B6A8-9342-B6C1-57CE2CB3CAE6}"/>
              </a:ext>
            </a:extLst>
          </p:cNvPr>
          <p:cNvSpPr txBox="1"/>
          <p:nvPr/>
        </p:nvSpPr>
        <p:spPr>
          <a:xfrm>
            <a:off x="6332274" y="5366535"/>
            <a:ext cx="8723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Loss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F9C4F185-A7A3-2044-B52B-A78820C17084}"/>
              </a:ext>
            </a:extLst>
          </p:cNvPr>
          <p:cNvSpPr/>
          <p:nvPr/>
        </p:nvSpPr>
        <p:spPr>
          <a:xfrm rot="16200000">
            <a:off x="865177" y="4825032"/>
            <a:ext cx="400641" cy="4758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542936-7A76-7A47-91FF-E3491B6CB4EC}"/>
              </a:ext>
            </a:extLst>
          </p:cNvPr>
          <p:cNvSpPr txBox="1"/>
          <p:nvPr/>
        </p:nvSpPr>
        <p:spPr>
          <a:xfrm>
            <a:off x="604473" y="5302034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Data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3788E705-971C-814E-9725-A369680E175E}"/>
              </a:ext>
            </a:extLst>
          </p:cNvPr>
          <p:cNvSpPr txBox="1">
            <a:spLocks/>
          </p:cNvSpPr>
          <p:nvPr/>
        </p:nvSpPr>
        <p:spPr>
          <a:xfrm>
            <a:off x="7241205" y="1357595"/>
            <a:ext cx="4445508" cy="46487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Loss computes at the last layer</a:t>
            </a:r>
          </a:p>
          <a:p>
            <a:pPr lvl="1"/>
            <a:r>
              <a:rPr lang="en-US" dirty="0"/>
              <a:t>Last few layers learn quickly</a:t>
            </a:r>
          </a:p>
          <a:p>
            <a:r>
              <a:rPr lang="en-US" dirty="0"/>
              <a:t>Data comes in at the first layer</a:t>
            </a:r>
          </a:p>
          <a:p>
            <a:pPr lvl="1"/>
            <a:r>
              <a:rPr lang="en-US" dirty="0"/>
              <a:t>Earlier layers change – everything changes</a:t>
            </a:r>
          </a:p>
          <a:p>
            <a:pPr lvl="1"/>
            <a:r>
              <a:rPr lang="en-US" dirty="0"/>
              <a:t>Last few layers need to relearn</a:t>
            </a:r>
          </a:p>
          <a:p>
            <a:pPr lvl="1"/>
            <a:r>
              <a:rPr lang="en-US" dirty="0"/>
              <a:t>Slow convergence</a:t>
            </a:r>
          </a:p>
        </p:txBody>
      </p:sp>
    </p:spTree>
    <p:extLst>
      <p:ext uri="{BB962C8B-B14F-4D97-AF65-F5344CB8AC3E}">
        <p14:creationId xmlns:p14="http://schemas.microsoft.com/office/powerpoint/2010/main" val="946027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499D2-973B-E140-A9FC-64D6362FA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Normalization</a:t>
            </a:r>
          </a:p>
        </p:txBody>
      </p:sp>
    </p:spTree>
    <p:extLst>
      <p:ext uri="{BB962C8B-B14F-4D97-AF65-F5344CB8AC3E}">
        <p14:creationId xmlns:p14="http://schemas.microsoft.com/office/powerpoint/2010/main" val="152634022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COUNT" val="25"/>
  <p:tag name="ARTICULATE_PROJECT_OPEN" val="0"/>
</p:tagLst>
</file>

<file path=ppt/theme/theme1.xml><?xml version="1.0" encoding="utf-8"?>
<a:theme xmlns:a="http://schemas.openxmlformats.org/drawingml/2006/main" name="inSTALLments Master Theme">
  <a:themeElements>
    <a:clrScheme name="MLE Colors">
      <a:dk1>
        <a:srgbClr val="303942"/>
      </a:dk1>
      <a:lt1>
        <a:srgbClr val="FFFFFF"/>
      </a:lt1>
      <a:dk2>
        <a:srgbClr val="EDECD7"/>
      </a:dk2>
      <a:lt2>
        <a:srgbClr val="FFFFFF"/>
      </a:lt2>
      <a:accent1>
        <a:srgbClr val="FF8E00"/>
      </a:accent1>
      <a:accent2>
        <a:srgbClr val="007BB6"/>
      </a:accent2>
      <a:accent3>
        <a:srgbClr val="45B645"/>
      </a:accent3>
      <a:accent4>
        <a:srgbClr val="00454F"/>
      </a:accent4>
      <a:accent5>
        <a:srgbClr val="CC0C39"/>
      </a:accent5>
      <a:accent6>
        <a:srgbClr val="373D3A"/>
      </a:accent6>
      <a:hlink>
        <a:srgbClr val="2772B6"/>
      </a:hlink>
      <a:folHlink>
        <a:srgbClr val="2772B6"/>
      </a:folHlink>
    </a:clrScheme>
    <a:fontScheme name="Amazon Ember">
      <a:majorFont>
        <a:latin typeface="Amazon Ember Medium"/>
        <a:ea typeface=""/>
        <a:cs typeface=""/>
      </a:majorFont>
      <a:minorFont>
        <a:latin typeface="Amazon Ember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spcBef>
            <a:spcPts val="600"/>
          </a:spcBef>
          <a:spcAft>
            <a:spcPts val="600"/>
          </a:spcAft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MLU PPT Template" id="{F1CC81C5-47F6-954A-8B4E-0FBE345E68DC}" vid="{BAE62345-9DE1-DD4A-8A69-8922C10C5B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0C2EB08E7CB4B4E9BDA190747EEDB9B" ma:contentTypeVersion="13" ma:contentTypeDescription="Create a new document." ma:contentTypeScope="" ma:versionID="b9cdf10b8241b6ff40752503e932cc09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e40813f5af53e2c249e003d8b954a7f5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internalName="PublishingStartDate">
      <xsd:simpleType>
        <xsd:restriction base="dms:Unknown"/>
      </xsd:simpleType>
    </xsd:element>
    <xsd:element name="PublishingExpirationDate" ma:index="9" nillable="true" ma:displayName="Scheduling End Dat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1069FCE-E425-4A49-B8EC-B4CD92605CE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4F0FDA2-BDE7-493B-BEE4-7205B3D7A07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955B7B8F-47BF-40A7-BA64-71F059877E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33867</TotalTime>
  <Words>272</Words>
  <Application>Microsoft Macintosh PowerPoint</Application>
  <PresentationFormat>Custom</PresentationFormat>
  <Paragraphs>59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Roboto</vt:lpstr>
      <vt:lpstr>Amazon Ember</vt:lpstr>
      <vt:lpstr>Amazon Ember Display</vt:lpstr>
      <vt:lpstr>Amazon Ember Display Light</vt:lpstr>
      <vt:lpstr>Amazon Ember Light</vt:lpstr>
      <vt:lpstr>Amazon Ember Medium</vt:lpstr>
      <vt:lpstr>Arial</vt:lpstr>
      <vt:lpstr>Lucida Grande</vt:lpstr>
      <vt:lpstr>Wingdings</vt:lpstr>
      <vt:lpstr>inSTALLments Master Theme</vt:lpstr>
      <vt:lpstr>VGG</vt:lpstr>
      <vt:lpstr>Motivation</vt:lpstr>
      <vt:lpstr>Motivation</vt:lpstr>
      <vt:lpstr>Motivation</vt:lpstr>
      <vt:lpstr>VGG</vt:lpstr>
      <vt:lpstr>VGG Blocks</vt:lpstr>
      <vt:lpstr>VGG  </vt:lpstr>
      <vt:lpstr>Issue of Deep Networks</vt:lpstr>
      <vt:lpstr>Batch Normalization</vt:lpstr>
      <vt:lpstr>Batch Normalization</vt:lpstr>
      <vt:lpstr>Batch Normalization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Canvas</dc:title>
  <dc:creator>Microsoft Office User</dc:creator>
  <cp:lastModifiedBy>Microsoft Office User</cp:lastModifiedBy>
  <cp:revision>889</cp:revision>
  <cp:lastPrinted>2020-03-05T18:47:14Z</cp:lastPrinted>
  <dcterms:created xsi:type="dcterms:W3CDTF">2019-12-18T06:10:11Z</dcterms:created>
  <dcterms:modified xsi:type="dcterms:W3CDTF">2020-07-08T22:07:32Z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BA4BF974-20C1-44DB-A727-DD5E5BD494DE</vt:lpwstr>
  </property>
  <property fmtid="{D5CDD505-2E9C-101B-9397-08002B2CF9AE}" pid="3" name="ArticulatePath">
    <vt:lpwstr>Amazon inSTALLments Landscape 17x11_11-15-16</vt:lpwstr>
  </property>
  <property fmtid="{D5CDD505-2E9C-101B-9397-08002B2CF9AE}" pid="4" name="ContentTypeId">
    <vt:lpwstr>0x01010010C2EB08E7CB4B4E9BDA190747EEDB9B</vt:lpwstr>
  </property>
</Properties>
</file>

<file path=docProps/thumbnail.jpeg>
</file>